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0"/>
  </p:notesMasterIdLst>
  <p:sldIdLst>
    <p:sldId id="292" r:id="rId2"/>
    <p:sldId id="551" r:id="rId3"/>
    <p:sldId id="570" r:id="rId4"/>
    <p:sldId id="565" r:id="rId5"/>
    <p:sldId id="571" r:id="rId6"/>
    <p:sldId id="566" r:id="rId7"/>
    <p:sldId id="572" r:id="rId8"/>
    <p:sldId id="573" r:id="rId9"/>
    <p:sldId id="567" r:id="rId10"/>
    <p:sldId id="574" r:id="rId11"/>
    <p:sldId id="575" r:id="rId12"/>
    <p:sldId id="568" r:id="rId13"/>
    <p:sldId id="569" r:id="rId14"/>
    <p:sldId id="578" r:id="rId15"/>
    <p:sldId id="576" r:id="rId16"/>
    <p:sldId id="579" r:id="rId17"/>
    <p:sldId id="581" r:id="rId18"/>
    <p:sldId id="58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09" autoAdjust="0"/>
  </p:normalViewPr>
  <p:slideViewPr>
    <p:cSldViewPr snapToGrid="0" showGuides="1">
      <p:cViewPr varScale="1">
        <p:scale>
          <a:sx n="68" d="100"/>
          <a:sy n="68" d="100"/>
        </p:scale>
        <p:origin x="4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90BC7FE-7CD6-414A-A540-22F43BFD9D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7/25/2022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90327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TUẦN 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2AE1A2-9186-40F2-8E94-A83E6A532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17430" r="14854" b="47485"/>
          <a:stretch/>
        </p:blipFill>
        <p:spPr>
          <a:xfrm>
            <a:off x="295958" y="0"/>
            <a:ext cx="10617848" cy="69210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694F43-8D91-4C9A-B564-EA07EEF10E67}"/>
              </a:ext>
            </a:extLst>
          </p:cNvPr>
          <p:cNvSpPr txBox="1"/>
          <p:nvPr/>
        </p:nvSpPr>
        <p:spPr>
          <a:xfrm>
            <a:off x="2621055" y="4976759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35995-5A67-4B94-905C-0F83AC8C71BB}"/>
              </a:ext>
            </a:extLst>
          </p:cNvPr>
          <p:cNvSpPr txBox="1"/>
          <p:nvPr/>
        </p:nvSpPr>
        <p:spPr>
          <a:xfrm>
            <a:off x="3303226" y="4976759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9576A-95CE-40F4-A28E-90753552EEB4}"/>
              </a:ext>
            </a:extLst>
          </p:cNvPr>
          <p:cNvSpPr txBox="1"/>
          <p:nvPr/>
        </p:nvSpPr>
        <p:spPr>
          <a:xfrm>
            <a:off x="3872297" y="4976759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52BE7-697F-4EF6-BA03-90D3FA6A0D65}"/>
              </a:ext>
            </a:extLst>
          </p:cNvPr>
          <p:cNvSpPr txBox="1"/>
          <p:nvPr/>
        </p:nvSpPr>
        <p:spPr>
          <a:xfrm>
            <a:off x="4502158" y="4976759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8A3357-AD31-420E-B4A9-C0956ED3D55C}"/>
              </a:ext>
            </a:extLst>
          </p:cNvPr>
          <p:cNvSpPr txBox="1"/>
          <p:nvPr/>
        </p:nvSpPr>
        <p:spPr>
          <a:xfrm>
            <a:off x="5061095" y="4976759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1730B-9A83-4E24-BDF1-0345DF038581}"/>
              </a:ext>
            </a:extLst>
          </p:cNvPr>
          <p:cNvSpPr txBox="1"/>
          <p:nvPr/>
        </p:nvSpPr>
        <p:spPr>
          <a:xfrm>
            <a:off x="2717582" y="5918252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B300E-CC42-4A03-8D78-ECE343747E3A}"/>
              </a:ext>
            </a:extLst>
          </p:cNvPr>
          <p:cNvSpPr txBox="1"/>
          <p:nvPr/>
        </p:nvSpPr>
        <p:spPr>
          <a:xfrm>
            <a:off x="3303225" y="5929190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9BF872-A992-47E1-A506-7D21741C6E14}"/>
              </a:ext>
            </a:extLst>
          </p:cNvPr>
          <p:cNvSpPr txBox="1"/>
          <p:nvPr/>
        </p:nvSpPr>
        <p:spPr>
          <a:xfrm>
            <a:off x="3933086" y="5914675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8466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9" grpId="0"/>
      <p:bldP spid="10" grpId="0"/>
      <p:bldP spid="14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2AE1A2-9186-40F2-8E94-A83E6A532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52306" r="16404" b="26283"/>
          <a:stretch/>
        </p:blipFill>
        <p:spPr>
          <a:xfrm>
            <a:off x="252415" y="293417"/>
            <a:ext cx="11713860" cy="4844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694F43-8D91-4C9A-B564-EA07EEF10E67}"/>
              </a:ext>
            </a:extLst>
          </p:cNvPr>
          <p:cNvSpPr txBox="1"/>
          <p:nvPr/>
        </p:nvSpPr>
        <p:spPr>
          <a:xfrm>
            <a:off x="2853284" y="1594930"/>
            <a:ext cx="377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+ 0 + 0 + 0 =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99BC17-B28E-40DE-88E8-FD4CDAAF7DD3}"/>
              </a:ext>
            </a:extLst>
          </p:cNvPr>
          <p:cNvSpPr txBox="1"/>
          <p:nvPr/>
        </p:nvSpPr>
        <p:spPr>
          <a:xfrm>
            <a:off x="2983912" y="2721728"/>
            <a:ext cx="377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x 4 =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BFAFB-198A-47C3-AD49-5EDB11745982}"/>
              </a:ext>
            </a:extLst>
          </p:cNvPr>
          <p:cNvSpPr txBox="1"/>
          <p:nvPr/>
        </p:nvSpPr>
        <p:spPr>
          <a:xfrm>
            <a:off x="10331155" y="4094594"/>
            <a:ext cx="377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431320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2AE1A2-9186-40F2-8E94-A83E6A532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73791" r="17588" b="6950"/>
          <a:stretch/>
        </p:blipFill>
        <p:spPr>
          <a:xfrm>
            <a:off x="116113" y="986972"/>
            <a:ext cx="11683205" cy="4252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FD6D44-8243-45ED-BAE9-C740DA8BB71F}"/>
              </a:ext>
            </a:extLst>
          </p:cNvPr>
          <p:cNvSpPr txBox="1"/>
          <p:nvPr/>
        </p:nvSpPr>
        <p:spPr>
          <a:xfrm>
            <a:off x="2708142" y="2044873"/>
            <a:ext cx="993002" cy="6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93B3E4-C836-4031-81A2-9A7DB5F8C00A}"/>
              </a:ext>
            </a:extLst>
          </p:cNvPr>
          <p:cNvSpPr txBox="1"/>
          <p:nvPr/>
        </p:nvSpPr>
        <p:spPr>
          <a:xfrm>
            <a:off x="2708142" y="2774216"/>
            <a:ext cx="993002" cy="6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FFA59-2539-48F1-9C7D-D8C2ADF62392}"/>
              </a:ext>
            </a:extLst>
          </p:cNvPr>
          <p:cNvSpPr txBox="1"/>
          <p:nvPr/>
        </p:nvSpPr>
        <p:spPr>
          <a:xfrm>
            <a:off x="2809742" y="3460017"/>
            <a:ext cx="993002" cy="6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20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66AA07-0132-40E6-86BD-EA74FA84845D}"/>
              </a:ext>
            </a:extLst>
          </p:cNvPr>
          <p:cNvSpPr txBox="1"/>
          <p:nvPr/>
        </p:nvSpPr>
        <p:spPr>
          <a:xfrm>
            <a:off x="2809742" y="4114801"/>
            <a:ext cx="993002" cy="6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2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3665B7-A157-4DDB-9D1F-A6825FB0F0BD}"/>
              </a:ext>
            </a:extLst>
          </p:cNvPr>
          <p:cNvSpPr txBox="1"/>
          <p:nvPr/>
        </p:nvSpPr>
        <p:spPr>
          <a:xfrm>
            <a:off x="8589444" y="2128679"/>
            <a:ext cx="993002" cy="6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35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B033B6-B707-4720-AB9D-D574B2820AF7}"/>
              </a:ext>
            </a:extLst>
          </p:cNvPr>
          <p:cNvSpPr txBox="1"/>
          <p:nvPr/>
        </p:nvSpPr>
        <p:spPr>
          <a:xfrm>
            <a:off x="8589444" y="2774216"/>
            <a:ext cx="993002" cy="6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40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FD0FE6-4D7B-4A18-9136-B5204E8EC652}"/>
              </a:ext>
            </a:extLst>
          </p:cNvPr>
          <p:cNvSpPr txBox="1"/>
          <p:nvPr/>
        </p:nvSpPr>
        <p:spPr>
          <a:xfrm>
            <a:off x="8589444" y="3383169"/>
            <a:ext cx="993002" cy="6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40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31E1AD-A369-494B-9942-F43BA64A0321}"/>
              </a:ext>
            </a:extLst>
          </p:cNvPr>
          <p:cNvSpPr txBox="1"/>
          <p:nvPr/>
        </p:nvSpPr>
        <p:spPr>
          <a:xfrm>
            <a:off x="8589444" y="4028706"/>
            <a:ext cx="993002" cy="6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579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791B55A-4FBE-4479-95A4-06AFBCD70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t="6418" r="9886" b="30725"/>
          <a:stretch/>
        </p:blipFill>
        <p:spPr>
          <a:xfrm>
            <a:off x="2409371" y="0"/>
            <a:ext cx="6197600" cy="67178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93B0E8-8EA5-46AD-9C02-90727FFFF261}"/>
              </a:ext>
            </a:extLst>
          </p:cNvPr>
          <p:cNvSpPr txBox="1"/>
          <p:nvPr/>
        </p:nvSpPr>
        <p:spPr>
          <a:xfrm>
            <a:off x="6467341" y="2407731"/>
            <a:ext cx="213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chia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D976B-B271-4D4B-B205-2D6FE65A04DF}"/>
              </a:ext>
            </a:extLst>
          </p:cNvPr>
          <p:cNvSpPr txBox="1"/>
          <p:nvPr/>
        </p:nvSpPr>
        <p:spPr>
          <a:xfrm>
            <a:off x="7642999" y="2407730"/>
            <a:ext cx="213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FF0000"/>
                </a:solidFill>
                <a:latin typeface="Calibri"/>
              </a:rPr>
              <a:t>Thương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FAF3C1-5239-4C9C-9F59-F99D0D72656E}"/>
              </a:ext>
            </a:extLst>
          </p:cNvPr>
          <p:cNvSpPr txBox="1"/>
          <p:nvPr/>
        </p:nvSpPr>
        <p:spPr>
          <a:xfrm>
            <a:off x="6728600" y="1478783"/>
            <a:ext cx="213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FF0000"/>
                </a:solidFill>
                <a:latin typeface="Calibri"/>
              </a:rPr>
              <a:t>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E2E55-097E-4F02-B79B-E3DB5785F041}"/>
              </a:ext>
            </a:extLst>
          </p:cNvPr>
          <p:cNvSpPr txBox="1"/>
          <p:nvPr/>
        </p:nvSpPr>
        <p:spPr>
          <a:xfrm>
            <a:off x="7207571" y="3336677"/>
            <a:ext cx="213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FF0000"/>
                </a:solidFill>
                <a:latin typeface="Calibri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19E06C-0930-40FF-93B9-8AADBDCA7D35}"/>
              </a:ext>
            </a:extLst>
          </p:cNvPr>
          <p:cNvSpPr txBox="1"/>
          <p:nvPr/>
        </p:nvSpPr>
        <p:spPr>
          <a:xfrm>
            <a:off x="4798199" y="4655808"/>
            <a:ext cx="213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FF0000"/>
                </a:solidFill>
                <a:latin typeface="Calibri"/>
              </a:rPr>
              <a:t>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D5067A-2266-4648-80C1-DDA3F19FA45E}"/>
              </a:ext>
            </a:extLst>
          </p:cNvPr>
          <p:cNvSpPr txBox="1"/>
          <p:nvPr/>
        </p:nvSpPr>
        <p:spPr>
          <a:xfrm>
            <a:off x="7055170" y="4973723"/>
            <a:ext cx="213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FF0000"/>
                </a:solidFill>
                <a:latin typeface="Calibri"/>
              </a:rPr>
              <a:t>6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228619-91BC-43B9-9841-C29D745329EC}"/>
              </a:ext>
            </a:extLst>
          </p:cNvPr>
          <p:cNvSpPr txBox="1"/>
          <p:nvPr/>
        </p:nvSpPr>
        <p:spPr>
          <a:xfrm>
            <a:off x="6728600" y="5486278"/>
            <a:ext cx="213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FF0000"/>
                </a:solidFill>
                <a:latin typeface="Calibri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C7299D-1923-47A4-9B24-DC2FF59D6B07}"/>
              </a:ext>
            </a:extLst>
          </p:cNvPr>
          <p:cNvSpPr txBox="1"/>
          <p:nvPr/>
        </p:nvSpPr>
        <p:spPr>
          <a:xfrm>
            <a:off x="6659044" y="6019754"/>
            <a:ext cx="213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FF0000"/>
                </a:solidFill>
                <a:latin typeface="Calibri"/>
              </a:rPr>
              <a:t>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287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791B55A-4FBE-4479-95A4-06AFBCD70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t="68017" r="9852" b="4659"/>
          <a:stretch/>
        </p:blipFill>
        <p:spPr>
          <a:xfrm>
            <a:off x="269741" y="579610"/>
            <a:ext cx="11953624" cy="56325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FAF3C1-5239-4C9C-9F59-F99D0D72656E}"/>
              </a:ext>
            </a:extLst>
          </p:cNvPr>
          <p:cNvSpPr txBox="1"/>
          <p:nvPr/>
        </p:nvSpPr>
        <p:spPr>
          <a:xfrm>
            <a:off x="879343" y="4396154"/>
            <a:ext cx="2139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12 : 2 = 6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EEAAD9-21DF-41A3-BCBB-B1ADCE2E647E}"/>
              </a:ext>
            </a:extLst>
          </p:cNvPr>
          <p:cNvSpPr txBox="1"/>
          <p:nvPr/>
        </p:nvSpPr>
        <p:spPr>
          <a:xfrm>
            <a:off x="3840257" y="4396154"/>
            <a:ext cx="248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FF0000"/>
                </a:solidFill>
                <a:latin typeface="Calibri"/>
              </a:rPr>
              <a:t>2 x 9 = 18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1208E8-5FEF-4DF1-A5A1-CE87528F2F42}"/>
              </a:ext>
            </a:extLst>
          </p:cNvPr>
          <p:cNvSpPr txBox="1"/>
          <p:nvPr/>
        </p:nvSpPr>
        <p:spPr>
          <a:xfrm>
            <a:off x="6888257" y="4396154"/>
            <a:ext cx="2139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35 : 5 = 7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42BCBD-F802-466F-B26A-6316F9D7E945}"/>
              </a:ext>
            </a:extLst>
          </p:cNvPr>
          <p:cNvSpPr txBox="1"/>
          <p:nvPr/>
        </p:nvSpPr>
        <p:spPr>
          <a:xfrm>
            <a:off x="9758394" y="4396154"/>
            <a:ext cx="248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FF0000"/>
                </a:solidFill>
                <a:latin typeface="Calibri"/>
              </a:rPr>
              <a:t>5 x 8 = 40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691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582CEFA-A457-4FB4-B0A5-FAE3389A2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4531" r="8731" b="66051"/>
          <a:stretch/>
        </p:blipFill>
        <p:spPr>
          <a:xfrm>
            <a:off x="-1" y="261257"/>
            <a:ext cx="11888139" cy="60089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8D1CED-C792-48E0-8695-DF062EBE2D00}"/>
              </a:ext>
            </a:extLst>
          </p:cNvPr>
          <p:cNvSpPr txBox="1"/>
          <p:nvPr/>
        </p:nvSpPr>
        <p:spPr>
          <a:xfrm>
            <a:off x="2258200" y="883697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6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E256AF-4AC2-4CC4-A42B-BA41CDED99C4}"/>
              </a:ext>
            </a:extLst>
          </p:cNvPr>
          <p:cNvSpPr txBox="1"/>
          <p:nvPr/>
        </p:nvSpPr>
        <p:spPr>
          <a:xfrm>
            <a:off x="2258200" y="1506137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9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7E7941-5EA5-47DB-A5B7-216323895646}"/>
              </a:ext>
            </a:extLst>
          </p:cNvPr>
          <p:cNvSpPr txBox="1"/>
          <p:nvPr/>
        </p:nvSpPr>
        <p:spPr>
          <a:xfrm>
            <a:off x="4940329" y="798251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10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1D9F3A-3332-47F1-AF8F-E15417836AAD}"/>
              </a:ext>
            </a:extLst>
          </p:cNvPr>
          <p:cNvSpPr txBox="1"/>
          <p:nvPr/>
        </p:nvSpPr>
        <p:spPr>
          <a:xfrm>
            <a:off x="4884247" y="1506137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085143-A2D7-4C7E-9270-F3404109F8C8}"/>
              </a:ext>
            </a:extLst>
          </p:cNvPr>
          <p:cNvSpPr txBox="1"/>
          <p:nvPr/>
        </p:nvSpPr>
        <p:spPr>
          <a:xfrm>
            <a:off x="8193504" y="865834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352DA0-3D07-403B-A4D6-970A21416041}"/>
              </a:ext>
            </a:extLst>
          </p:cNvPr>
          <p:cNvSpPr txBox="1"/>
          <p:nvPr/>
        </p:nvSpPr>
        <p:spPr>
          <a:xfrm>
            <a:off x="8137422" y="1470411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9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FA5886-4741-4633-BFDE-E4478DE8FF59}"/>
              </a:ext>
            </a:extLst>
          </p:cNvPr>
          <p:cNvSpPr txBox="1"/>
          <p:nvPr/>
        </p:nvSpPr>
        <p:spPr>
          <a:xfrm>
            <a:off x="10728516" y="798251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10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2C1246-3CE7-4A35-9657-0724F61777C2}"/>
              </a:ext>
            </a:extLst>
          </p:cNvPr>
          <p:cNvSpPr txBox="1"/>
          <p:nvPr/>
        </p:nvSpPr>
        <p:spPr>
          <a:xfrm>
            <a:off x="10884398" y="1470411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7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BAB384-1566-4F7D-B806-0EF4CEE0637B}"/>
              </a:ext>
            </a:extLst>
          </p:cNvPr>
          <p:cNvSpPr txBox="1"/>
          <p:nvPr/>
        </p:nvSpPr>
        <p:spPr>
          <a:xfrm>
            <a:off x="1566226" y="3180268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10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2EC05A-6282-4CEF-8FF6-8A67BE3D2D31}"/>
              </a:ext>
            </a:extLst>
          </p:cNvPr>
          <p:cNvSpPr txBox="1"/>
          <p:nvPr/>
        </p:nvSpPr>
        <p:spPr>
          <a:xfrm>
            <a:off x="7887664" y="4325761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7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C66EF-7C3C-42F9-B1FA-6E94CE59729C}"/>
              </a:ext>
            </a:extLst>
          </p:cNvPr>
          <p:cNvSpPr txBox="1"/>
          <p:nvPr/>
        </p:nvSpPr>
        <p:spPr>
          <a:xfrm>
            <a:off x="11015965" y="4888504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30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626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582CEFA-A457-4FB4-B0A5-FAE3389A2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t="33977" r="5405" b="2412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8D1CED-C792-48E0-8695-DF062EBE2D00}"/>
              </a:ext>
            </a:extLst>
          </p:cNvPr>
          <p:cNvSpPr txBox="1"/>
          <p:nvPr/>
        </p:nvSpPr>
        <p:spPr>
          <a:xfrm>
            <a:off x="4072486" y="1740040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3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D7F40-A163-4115-927F-6D0013777EC8}"/>
              </a:ext>
            </a:extLst>
          </p:cNvPr>
          <p:cNvSpPr txBox="1"/>
          <p:nvPr/>
        </p:nvSpPr>
        <p:spPr>
          <a:xfrm>
            <a:off x="2214658" y="2721114"/>
            <a:ext cx="405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hình tam giác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5ECE69-D097-443B-908B-EC55209E47F8}"/>
              </a:ext>
            </a:extLst>
          </p:cNvPr>
          <p:cNvSpPr txBox="1"/>
          <p:nvPr/>
        </p:nvSpPr>
        <p:spPr>
          <a:xfrm>
            <a:off x="7636973" y="2721114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10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E060AC-D7C2-4451-8FB5-512E48F1956C}"/>
              </a:ext>
            </a:extLst>
          </p:cNvPr>
          <p:cNvSpPr txBox="1"/>
          <p:nvPr/>
        </p:nvSpPr>
        <p:spPr>
          <a:xfrm>
            <a:off x="2214658" y="3275675"/>
            <a:ext cx="405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hình vuông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4455A7-EB14-405A-BA90-36B4D21E41A3}"/>
              </a:ext>
            </a:extLst>
          </p:cNvPr>
          <p:cNvSpPr txBox="1"/>
          <p:nvPr/>
        </p:nvSpPr>
        <p:spPr>
          <a:xfrm>
            <a:off x="7699827" y="3275675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5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F2419B-7B74-4F4D-AA79-DEA766983B87}"/>
              </a:ext>
            </a:extLst>
          </p:cNvPr>
          <p:cNvSpPr txBox="1"/>
          <p:nvPr/>
        </p:nvSpPr>
        <p:spPr>
          <a:xfrm>
            <a:off x="2214658" y="3702188"/>
            <a:ext cx="405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hình tròn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19E82F-0C07-4115-9606-8CD7DB621F86}"/>
              </a:ext>
            </a:extLst>
          </p:cNvPr>
          <p:cNvSpPr txBox="1"/>
          <p:nvPr/>
        </p:nvSpPr>
        <p:spPr>
          <a:xfrm>
            <a:off x="7699827" y="3702188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20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14919B-FCC6-4A5F-9DC9-79EC2D89CDE4}"/>
              </a:ext>
            </a:extLst>
          </p:cNvPr>
          <p:cNvSpPr txBox="1"/>
          <p:nvPr/>
        </p:nvSpPr>
        <p:spPr>
          <a:xfrm>
            <a:off x="689427" y="5211674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046A9C-ABEA-4E96-B7DF-F8C4807537D0}"/>
              </a:ext>
            </a:extLst>
          </p:cNvPr>
          <p:cNvSpPr txBox="1"/>
          <p:nvPr/>
        </p:nvSpPr>
        <p:spPr>
          <a:xfrm>
            <a:off x="3644314" y="5211674"/>
            <a:ext cx="405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hình tam giác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E93327-8266-48EC-A2AF-C87C0E7180B7}"/>
              </a:ext>
            </a:extLst>
          </p:cNvPr>
          <p:cNvSpPr txBox="1"/>
          <p:nvPr/>
        </p:nvSpPr>
        <p:spPr>
          <a:xfrm>
            <a:off x="714211" y="5565617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943F2A-A281-45FC-B777-B68DA8054470}"/>
              </a:ext>
            </a:extLst>
          </p:cNvPr>
          <p:cNvSpPr txBox="1"/>
          <p:nvPr/>
        </p:nvSpPr>
        <p:spPr>
          <a:xfrm>
            <a:off x="3862644" y="5717171"/>
            <a:ext cx="405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hình vuông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154A99-4367-4C96-8D89-497E30A07516}"/>
              </a:ext>
            </a:extLst>
          </p:cNvPr>
          <p:cNvSpPr txBox="1"/>
          <p:nvPr/>
        </p:nvSpPr>
        <p:spPr>
          <a:xfrm>
            <a:off x="738995" y="6150114"/>
            <a:ext cx="84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FF0000"/>
                </a:solidFill>
                <a:latin typeface="Calibri"/>
              </a:rPr>
              <a:t>4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5D01CD-C7A5-4D3F-A229-D8E5BD49DE11}"/>
              </a:ext>
            </a:extLst>
          </p:cNvPr>
          <p:cNvSpPr txBox="1"/>
          <p:nvPr/>
        </p:nvSpPr>
        <p:spPr>
          <a:xfrm>
            <a:off x="3837860" y="6141714"/>
            <a:ext cx="405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Calibri"/>
              </a:rPr>
              <a:t>hình tròn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332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4B63C7-5052-4921-91B2-7F3103E0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3BA4A-FE03-412A-8B8B-A138614EF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5926" r="6648" b="32063"/>
          <a:stretch/>
        </p:blipFill>
        <p:spPr>
          <a:xfrm>
            <a:off x="2423885" y="48305"/>
            <a:ext cx="6669082" cy="676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8DC51F-F85C-44AE-981C-E7C709C54BDA}"/>
              </a:ext>
            </a:extLst>
          </p:cNvPr>
          <p:cNvSpPr txBox="1"/>
          <p:nvPr/>
        </p:nvSpPr>
        <p:spPr>
          <a:xfrm>
            <a:off x="4673601" y="4259628"/>
            <a:ext cx="371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Thừa số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C4E93-F01B-47CE-A55B-76291F2CF9AE}"/>
              </a:ext>
            </a:extLst>
          </p:cNvPr>
          <p:cNvSpPr txBox="1"/>
          <p:nvPr/>
        </p:nvSpPr>
        <p:spPr>
          <a:xfrm>
            <a:off x="6299201" y="4259628"/>
            <a:ext cx="371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Tích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116A1-7455-4C6B-8150-1EDDB05CDFE6}"/>
              </a:ext>
            </a:extLst>
          </p:cNvPr>
          <p:cNvSpPr txBox="1"/>
          <p:nvPr/>
        </p:nvSpPr>
        <p:spPr>
          <a:xfrm>
            <a:off x="6534942" y="4722915"/>
            <a:ext cx="371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14 : 2 = 7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9C683-74DE-4577-9A82-2AFE120E9439}"/>
              </a:ext>
            </a:extLst>
          </p:cNvPr>
          <p:cNvSpPr txBox="1"/>
          <p:nvPr/>
        </p:nvSpPr>
        <p:spPr>
          <a:xfrm>
            <a:off x="5613052" y="5041407"/>
            <a:ext cx="135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7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FFF89-5622-4AD1-824E-7EC990F4529D}"/>
              </a:ext>
            </a:extLst>
          </p:cNvPr>
          <p:cNvSpPr txBox="1"/>
          <p:nvPr/>
        </p:nvSpPr>
        <p:spPr>
          <a:xfrm>
            <a:off x="7035452" y="5504694"/>
            <a:ext cx="135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2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EB7BD-1176-41C5-B1E0-826657AC3552}"/>
              </a:ext>
            </a:extLst>
          </p:cNvPr>
          <p:cNvSpPr txBox="1"/>
          <p:nvPr/>
        </p:nvSpPr>
        <p:spPr>
          <a:xfrm>
            <a:off x="7104046" y="6012417"/>
            <a:ext cx="135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7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712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33BA4A-FE03-412A-8B8B-A138614EF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t="66033" r="5087" b="5891"/>
          <a:stretch/>
        </p:blipFill>
        <p:spPr>
          <a:xfrm>
            <a:off x="136505" y="690711"/>
            <a:ext cx="11918990" cy="5337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8DC51F-F85C-44AE-981C-E7C709C54BDA}"/>
              </a:ext>
            </a:extLst>
          </p:cNvPr>
          <p:cNvSpPr txBox="1"/>
          <p:nvPr/>
        </p:nvSpPr>
        <p:spPr>
          <a:xfrm>
            <a:off x="1436915" y="1734143"/>
            <a:ext cx="371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E5EBC-037E-45BA-BF27-E5CBEDEB7429}"/>
              </a:ext>
            </a:extLst>
          </p:cNvPr>
          <p:cNvSpPr txBox="1"/>
          <p:nvPr/>
        </p:nvSpPr>
        <p:spPr>
          <a:xfrm>
            <a:off x="5936343" y="1770115"/>
            <a:ext cx="371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66683-6B98-4320-AD33-21AE0631ED2A}"/>
              </a:ext>
            </a:extLst>
          </p:cNvPr>
          <p:cNvSpPr txBox="1"/>
          <p:nvPr/>
        </p:nvSpPr>
        <p:spPr>
          <a:xfrm>
            <a:off x="9933471" y="1734143"/>
            <a:ext cx="371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5B88F-F370-40D2-8576-2893C695D766}"/>
              </a:ext>
            </a:extLst>
          </p:cNvPr>
          <p:cNvSpPr txBox="1"/>
          <p:nvPr/>
        </p:nvSpPr>
        <p:spPr>
          <a:xfrm>
            <a:off x="5936343" y="5057915"/>
            <a:ext cx="371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1A39B4-9C61-42E3-BCFE-11559FDA84EF}"/>
              </a:ext>
            </a:extLst>
          </p:cNvPr>
          <p:cNvSpPr txBox="1"/>
          <p:nvPr/>
        </p:nvSpPr>
        <p:spPr>
          <a:xfrm>
            <a:off x="7278826" y="5057915"/>
            <a:ext cx="371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13DA3B-911F-4370-A436-23BEE4ED1211}"/>
              </a:ext>
            </a:extLst>
          </p:cNvPr>
          <p:cNvSpPr txBox="1"/>
          <p:nvPr/>
        </p:nvSpPr>
        <p:spPr>
          <a:xfrm>
            <a:off x="8686712" y="4089747"/>
            <a:ext cx="371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D58763-072B-4E3B-89C7-66265513EEBC}"/>
              </a:ext>
            </a:extLst>
          </p:cNvPr>
          <p:cNvSpPr txBox="1"/>
          <p:nvPr/>
        </p:nvSpPr>
        <p:spPr>
          <a:xfrm>
            <a:off x="9933470" y="3359312"/>
            <a:ext cx="371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10613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21766C-DD2C-4706-A116-071066754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5948" r="394" b="38872"/>
          <a:stretch/>
        </p:blipFill>
        <p:spPr>
          <a:xfrm>
            <a:off x="1938997" y="1"/>
            <a:ext cx="8183710" cy="6858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C32671D-E62A-47AC-BBC2-36AEC733F2CD}"/>
              </a:ext>
            </a:extLst>
          </p:cNvPr>
          <p:cNvSpPr txBox="1"/>
          <p:nvPr/>
        </p:nvSpPr>
        <p:spPr>
          <a:xfrm>
            <a:off x="5237872" y="4070374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Số hạng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154433-9EFA-4A60-B92B-C720A6EDC116}"/>
              </a:ext>
            </a:extLst>
          </p:cNvPr>
          <p:cNvSpPr txBox="1"/>
          <p:nvPr/>
        </p:nvSpPr>
        <p:spPr>
          <a:xfrm>
            <a:off x="6761200" y="4070374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Tổng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657E1F-9D93-4184-8780-F0AD1BA83915}"/>
              </a:ext>
            </a:extLst>
          </p:cNvPr>
          <p:cNvSpPr txBox="1"/>
          <p:nvPr/>
        </p:nvSpPr>
        <p:spPr>
          <a:xfrm>
            <a:off x="5237872" y="4801894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16 - 9 = 7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B0CC67-A560-486E-93CB-EDFFF98ED322}"/>
              </a:ext>
            </a:extLst>
          </p:cNvPr>
          <p:cNvSpPr txBox="1"/>
          <p:nvPr/>
        </p:nvSpPr>
        <p:spPr>
          <a:xfrm>
            <a:off x="5730241" y="5349915"/>
            <a:ext cx="36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7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3064BC-7365-4CC3-9428-7FA4CA2BF4E4}"/>
              </a:ext>
            </a:extLst>
          </p:cNvPr>
          <p:cNvSpPr txBox="1"/>
          <p:nvPr/>
        </p:nvSpPr>
        <p:spPr>
          <a:xfrm>
            <a:off x="3286566" y="4826695"/>
            <a:ext cx="60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16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959237-D3FB-4E89-AF25-A4C98D49307E}"/>
              </a:ext>
            </a:extLst>
          </p:cNvPr>
          <p:cNvSpPr txBox="1"/>
          <p:nvPr/>
        </p:nvSpPr>
        <p:spPr>
          <a:xfrm>
            <a:off x="2542152" y="4303475"/>
            <a:ext cx="60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9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022967-A353-4B18-BAA4-8347AA8FCDE8}"/>
              </a:ext>
            </a:extLst>
          </p:cNvPr>
          <p:cNvSpPr txBox="1"/>
          <p:nvPr/>
        </p:nvSpPr>
        <p:spPr>
          <a:xfrm>
            <a:off x="2542152" y="5319128"/>
            <a:ext cx="60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7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B060D2-558E-4A5F-ACD3-692FFDDDA67F}"/>
              </a:ext>
            </a:extLst>
          </p:cNvPr>
          <p:cNvSpPr txBox="1"/>
          <p:nvPr/>
        </p:nvSpPr>
        <p:spPr>
          <a:xfrm>
            <a:off x="4359521" y="6210268"/>
            <a:ext cx="3594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tổng trừ đi số hạng kia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268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21766C-DD2C-4706-A116-071066754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60515" r="7225" b="5867"/>
          <a:stretch/>
        </p:blipFill>
        <p:spPr>
          <a:xfrm>
            <a:off x="131218" y="112971"/>
            <a:ext cx="11929564" cy="662051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F959237-D3FB-4E89-AF25-A4C98D49307E}"/>
              </a:ext>
            </a:extLst>
          </p:cNvPr>
          <p:cNvSpPr txBox="1"/>
          <p:nvPr/>
        </p:nvSpPr>
        <p:spPr>
          <a:xfrm>
            <a:off x="1093180" y="997567"/>
            <a:ext cx="60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0A807-706E-4E5E-83F7-8AA34C209F38}"/>
              </a:ext>
            </a:extLst>
          </p:cNvPr>
          <p:cNvSpPr txBox="1"/>
          <p:nvPr/>
        </p:nvSpPr>
        <p:spPr>
          <a:xfrm>
            <a:off x="5794131" y="997567"/>
            <a:ext cx="60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431E95-2226-4574-B9C8-DB6703A839F7}"/>
              </a:ext>
            </a:extLst>
          </p:cNvPr>
          <p:cNvSpPr txBox="1"/>
          <p:nvPr/>
        </p:nvSpPr>
        <p:spPr>
          <a:xfrm>
            <a:off x="9747153" y="997567"/>
            <a:ext cx="60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9EC4D-1EE5-4562-A16F-8A73BFA10686}"/>
              </a:ext>
            </a:extLst>
          </p:cNvPr>
          <p:cNvSpPr txBox="1"/>
          <p:nvPr/>
        </p:nvSpPr>
        <p:spPr>
          <a:xfrm>
            <a:off x="6973858" y="3198167"/>
            <a:ext cx="493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 bạn nam là: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DA7988-54E2-4E2E-B764-C3B143F2B1BA}"/>
              </a:ext>
            </a:extLst>
          </p:cNvPr>
          <p:cNvSpPr txBox="1"/>
          <p:nvPr/>
        </p:nvSpPr>
        <p:spPr>
          <a:xfrm>
            <a:off x="6810681" y="3909367"/>
            <a:ext cx="493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35 - 19 = 16 ( bạn).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33308C-BB12-4E44-8A84-A9D50E095B97}"/>
              </a:ext>
            </a:extLst>
          </p:cNvPr>
          <p:cNvSpPr txBox="1"/>
          <p:nvPr/>
        </p:nvSpPr>
        <p:spPr>
          <a:xfrm>
            <a:off x="8033821" y="4620567"/>
            <a:ext cx="493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Đáp số: 16 bạn nam.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58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ABEDC1-5FF7-432A-8989-748F34037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5744" r="7883" b="31282"/>
          <a:stretch/>
        </p:blipFill>
        <p:spPr>
          <a:xfrm>
            <a:off x="2293034" y="0"/>
            <a:ext cx="6555544" cy="68687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356E3-5899-4F64-A5B9-E12159344C9B}"/>
              </a:ext>
            </a:extLst>
          </p:cNvPr>
          <p:cNvSpPr txBox="1"/>
          <p:nvPr/>
        </p:nvSpPr>
        <p:spPr>
          <a:xfrm>
            <a:off x="3732628" y="4154780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Số trừ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E7D75-1145-49A0-AF65-A4C4A49E5238}"/>
              </a:ext>
            </a:extLst>
          </p:cNvPr>
          <p:cNvSpPr txBox="1"/>
          <p:nvPr/>
        </p:nvSpPr>
        <p:spPr>
          <a:xfrm>
            <a:off x="4783018" y="4154780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Hiệu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BBC63F-004A-425D-A155-D617EF2E8CC1}"/>
              </a:ext>
            </a:extLst>
          </p:cNvPr>
          <p:cNvSpPr txBox="1"/>
          <p:nvPr/>
        </p:nvSpPr>
        <p:spPr>
          <a:xfrm>
            <a:off x="3863929" y="5132162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28 + 8 = 36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AF2154-E34F-4248-BF27-A8E7F6AF8D39}"/>
              </a:ext>
            </a:extLst>
          </p:cNvPr>
          <p:cNvSpPr txBox="1"/>
          <p:nvPr/>
        </p:nvSpPr>
        <p:spPr>
          <a:xfrm>
            <a:off x="4112455" y="5585213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36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DD7430-E996-4CE1-9BE1-8A15254E867A}"/>
              </a:ext>
            </a:extLst>
          </p:cNvPr>
          <p:cNvSpPr txBox="1"/>
          <p:nvPr/>
        </p:nvSpPr>
        <p:spPr>
          <a:xfrm>
            <a:off x="3479409" y="5097078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36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0C6165-FA69-4477-85A6-517FC851CCCB}"/>
              </a:ext>
            </a:extLst>
          </p:cNvPr>
          <p:cNvSpPr txBox="1"/>
          <p:nvPr/>
        </p:nvSpPr>
        <p:spPr>
          <a:xfrm>
            <a:off x="2937802" y="4664510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8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58210A-8046-4970-8B3B-675EB1F9DE86}"/>
              </a:ext>
            </a:extLst>
          </p:cNvPr>
          <p:cNvSpPr txBox="1"/>
          <p:nvPr/>
        </p:nvSpPr>
        <p:spPr>
          <a:xfrm>
            <a:off x="2813539" y="5505036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28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096308-45B8-454E-8491-F3854510C749}"/>
              </a:ext>
            </a:extLst>
          </p:cNvPr>
          <p:cNvSpPr txBox="1"/>
          <p:nvPr/>
        </p:nvSpPr>
        <p:spPr>
          <a:xfrm>
            <a:off x="2951871" y="6270389"/>
            <a:ext cx="2998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0000"/>
                </a:solidFill>
                <a:latin typeface="Calibri"/>
              </a:rPr>
              <a:t>Tổng cộng với số trừ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92D322-E72C-477C-95F9-580A1EE958B5}"/>
              </a:ext>
            </a:extLst>
          </p:cNvPr>
          <p:cNvSpPr txBox="1"/>
          <p:nvPr/>
        </p:nvSpPr>
        <p:spPr>
          <a:xfrm>
            <a:off x="5577844" y="4110203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Số bị trừ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568FBA-86CD-4DE3-ABCE-F0052AD3AC6C}"/>
              </a:ext>
            </a:extLst>
          </p:cNvPr>
          <p:cNvSpPr txBox="1"/>
          <p:nvPr/>
        </p:nvSpPr>
        <p:spPr>
          <a:xfrm>
            <a:off x="6882618" y="4110203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Số trừ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C01DA4-258F-4759-9C15-228EFB33FCC1}"/>
              </a:ext>
            </a:extLst>
          </p:cNvPr>
          <p:cNvSpPr txBox="1"/>
          <p:nvPr/>
        </p:nvSpPr>
        <p:spPr>
          <a:xfrm>
            <a:off x="7933008" y="4110203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Hiệu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5E80BE-5E0E-4533-A991-FDFEFC878B14}"/>
              </a:ext>
            </a:extLst>
          </p:cNvPr>
          <p:cNvSpPr txBox="1"/>
          <p:nvPr/>
        </p:nvSpPr>
        <p:spPr>
          <a:xfrm>
            <a:off x="7057290" y="5187730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36 - 28 = 8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A42F8A-A764-4A25-A421-7158B1E5D382}"/>
              </a:ext>
            </a:extLst>
          </p:cNvPr>
          <p:cNvSpPr txBox="1"/>
          <p:nvPr/>
        </p:nvSpPr>
        <p:spPr>
          <a:xfrm>
            <a:off x="7687992" y="5571315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8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EFA36B-1074-4FA4-93ED-F0F8410174BE}"/>
              </a:ext>
            </a:extLst>
          </p:cNvPr>
          <p:cNvSpPr txBox="1"/>
          <p:nvPr/>
        </p:nvSpPr>
        <p:spPr>
          <a:xfrm>
            <a:off x="6515684" y="5097078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36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A06717-89A4-40E7-AF8D-34B1CEDA32D9}"/>
              </a:ext>
            </a:extLst>
          </p:cNvPr>
          <p:cNvSpPr txBox="1"/>
          <p:nvPr/>
        </p:nvSpPr>
        <p:spPr>
          <a:xfrm>
            <a:off x="5974077" y="4664510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8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D671A9-A905-4CDA-AE10-0FC41881154F}"/>
              </a:ext>
            </a:extLst>
          </p:cNvPr>
          <p:cNvSpPr txBox="1"/>
          <p:nvPr/>
        </p:nvSpPr>
        <p:spPr>
          <a:xfrm>
            <a:off x="5849814" y="5505036"/>
            <a:ext cx="183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28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30772C-B7C3-4EBE-B6B5-EDC534F83C55}"/>
              </a:ext>
            </a:extLst>
          </p:cNvPr>
          <p:cNvSpPr txBox="1"/>
          <p:nvPr/>
        </p:nvSpPr>
        <p:spPr>
          <a:xfrm>
            <a:off x="6096000" y="6389684"/>
            <a:ext cx="2998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0000"/>
                </a:solidFill>
                <a:latin typeface="Calibri"/>
              </a:rPr>
              <a:t>số bị trừ trừ đi hiệu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861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ABEDC1-5FF7-432A-8989-748F34037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68563" r="15142" b="4224"/>
          <a:stretch/>
        </p:blipFill>
        <p:spPr>
          <a:xfrm>
            <a:off x="75027" y="186128"/>
            <a:ext cx="12197358" cy="60842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356E3-5899-4F64-A5B9-E12159344C9B}"/>
              </a:ext>
            </a:extLst>
          </p:cNvPr>
          <p:cNvSpPr txBox="1"/>
          <p:nvPr/>
        </p:nvSpPr>
        <p:spPr>
          <a:xfrm>
            <a:off x="1664677" y="1017685"/>
            <a:ext cx="113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41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729998-0FA5-493B-866C-1F209B195DA2}"/>
              </a:ext>
            </a:extLst>
          </p:cNvPr>
          <p:cNvSpPr txBox="1"/>
          <p:nvPr/>
        </p:nvSpPr>
        <p:spPr>
          <a:xfrm>
            <a:off x="7432431" y="862941"/>
            <a:ext cx="113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85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93FAF5-7876-4C28-98E4-2F06DB8FA059}"/>
              </a:ext>
            </a:extLst>
          </p:cNvPr>
          <p:cNvSpPr txBox="1"/>
          <p:nvPr/>
        </p:nvSpPr>
        <p:spPr>
          <a:xfrm>
            <a:off x="2799470" y="2058694"/>
            <a:ext cx="113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7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25C87E-A585-4EAF-B673-3AA28D3EA252}"/>
              </a:ext>
            </a:extLst>
          </p:cNvPr>
          <p:cNvSpPr txBox="1"/>
          <p:nvPr/>
        </p:nvSpPr>
        <p:spPr>
          <a:xfrm>
            <a:off x="8454683" y="2058694"/>
            <a:ext cx="113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32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7D4837-A747-4EB8-961A-A82FC1E54A0C}"/>
              </a:ext>
            </a:extLst>
          </p:cNvPr>
          <p:cNvSpPr txBox="1"/>
          <p:nvPr/>
        </p:nvSpPr>
        <p:spPr>
          <a:xfrm>
            <a:off x="6096000" y="5026977"/>
            <a:ext cx="113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69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BE9D9A-0514-44EF-B2FA-DCFF3ADE069D}"/>
              </a:ext>
            </a:extLst>
          </p:cNvPr>
          <p:cNvSpPr txBox="1"/>
          <p:nvPr/>
        </p:nvSpPr>
        <p:spPr>
          <a:xfrm>
            <a:off x="7432430" y="4254425"/>
            <a:ext cx="113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51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66E9FC-D089-4E26-8C00-97F0383E575B}"/>
              </a:ext>
            </a:extLst>
          </p:cNvPr>
          <p:cNvSpPr txBox="1"/>
          <p:nvPr/>
        </p:nvSpPr>
        <p:spPr>
          <a:xfrm>
            <a:off x="8867334" y="3434982"/>
            <a:ext cx="113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92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76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8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24AB1E-6263-46C2-87AD-CC7DB66E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6155" r="8075" b="53230"/>
          <a:stretch/>
        </p:blipFill>
        <p:spPr>
          <a:xfrm>
            <a:off x="562708" y="83693"/>
            <a:ext cx="10002130" cy="66906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F50661-344E-4D90-925C-D44371E94527}"/>
              </a:ext>
            </a:extLst>
          </p:cNvPr>
          <p:cNvSpPr txBox="1"/>
          <p:nvPr/>
        </p:nvSpPr>
        <p:spPr>
          <a:xfrm>
            <a:off x="4318782" y="5350534"/>
            <a:ext cx="177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Thừa số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3CB03F-54E2-49AF-AF21-A59160CDD709}"/>
              </a:ext>
            </a:extLst>
          </p:cNvPr>
          <p:cNvSpPr txBox="1"/>
          <p:nvPr/>
        </p:nvSpPr>
        <p:spPr>
          <a:xfrm>
            <a:off x="6344529" y="5350533"/>
            <a:ext cx="1659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Tích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44126-0E96-4AEF-A212-7794C5D44FAA}"/>
              </a:ext>
            </a:extLst>
          </p:cNvPr>
          <p:cNvSpPr txBox="1"/>
          <p:nvPr/>
        </p:nvSpPr>
        <p:spPr>
          <a:xfrm>
            <a:off x="7343335" y="3316849"/>
            <a:ext cx="278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giống nhau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071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24AB1E-6263-46C2-87AD-CC7DB66E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46377" r="7675" b="28085"/>
          <a:stretch/>
        </p:blipFill>
        <p:spPr>
          <a:xfrm>
            <a:off x="120000" y="322844"/>
            <a:ext cx="11951998" cy="51354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D44126-0E96-4AEF-A212-7794C5D44FAA}"/>
              </a:ext>
            </a:extLst>
          </p:cNvPr>
          <p:cNvSpPr txBox="1"/>
          <p:nvPr/>
        </p:nvSpPr>
        <p:spPr>
          <a:xfrm>
            <a:off x="2475914" y="2567388"/>
            <a:ext cx="278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A3C1D-49CE-4C85-BBCA-4CE55DBEA1DB}"/>
              </a:ext>
            </a:extLst>
          </p:cNvPr>
          <p:cNvSpPr txBox="1"/>
          <p:nvPr/>
        </p:nvSpPr>
        <p:spPr>
          <a:xfrm>
            <a:off x="10679296" y="2665862"/>
            <a:ext cx="278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D62F5-999A-4B33-B78E-8F0988879CB8}"/>
              </a:ext>
            </a:extLst>
          </p:cNvPr>
          <p:cNvSpPr txBox="1"/>
          <p:nvPr/>
        </p:nvSpPr>
        <p:spPr>
          <a:xfrm>
            <a:off x="5854078" y="3819413"/>
            <a:ext cx="278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41317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24AB1E-6263-46C2-87AD-CC7DB66E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72721" r="10573" b="6677"/>
          <a:stretch/>
        </p:blipFill>
        <p:spPr>
          <a:xfrm>
            <a:off x="120000" y="322845"/>
            <a:ext cx="11549486" cy="4142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D44126-0E96-4AEF-A212-7794C5D44FAA}"/>
              </a:ext>
            </a:extLst>
          </p:cNvPr>
          <p:cNvSpPr txBox="1"/>
          <p:nvPr/>
        </p:nvSpPr>
        <p:spPr>
          <a:xfrm>
            <a:off x="2301742" y="1275616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D4549-FC7A-4A8C-BEE9-522C0D723E50}"/>
              </a:ext>
            </a:extLst>
          </p:cNvPr>
          <p:cNvSpPr txBox="1"/>
          <p:nvPr/>
        </p:nvSpPr>
        <p:spPr>
          <a:xfrm>
            <a:off x="2301741" y="1921947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20E9F-6543-4C5C-B367-D0C1A7CBE846}"/>
              </a:ext>
            </a:extLst>
          </p:cNvPr>
          <p:cNvSpPr txBox="1"/>
          <p:nvPr/>
        </p:nvSpPr>
        <p:spPr>
          <a:xfrm>
            <a:off x="2301740" y="2553576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B6625-A53D-41CC-83B9-0055962775EF}"/>
              </a:ext>
            </a:extLst>
          </p:cNvPr>
          <p:cNvSpPr txBox="1"/>
          <p:nvPr/>
        </p:nvSpPr>
        <p:spPr>
          <a:xfrm>
            <a:off x="2301740" y="3105834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EC38A-0056-4097-BC23-11E8BA9F40F9}"/>
              </a:ext>
            </a:extLst>
          </p:cNvPr>
          <p:cNvSpPr txBox="1"/>
          <p:nvPr/>
        </p:nvSpPr>
        <p:spPr>
          <a:xfrm>
            <a:off x="2301738" y="3718307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3AA4BD-A9C2-4875-B7FE-821BC2FF0935}"/>
              </a:ext>
            </a:extLst>
          </p:cNvPr>
          <p:cNvSpPr txBox="1"/>
          <p:nvPr/>
        </p:nvSpPr>
        <p:spPr>
          <a:xfrm>
            <a:off x="4756600" y="1275615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3A6DC0-0683-4B7B-A280-FA86880E95BD}"/>
              </a:ext>
            </a:extLst>
          </p:cNvPr>
          <p:cNvSpPr txBox="1"/>
          <p:nvPr/>
        </p:nvSpPr>
        <p:spPr>
          <a:xfrm>
            <a:off x="4756599" y="1934819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C8BF2-5ABA-413F-B54F-1A18A29F96FF}"/>
              </a:ext>
            </a:extLst>
          </p:cNvPr>
          <p:cNvSpPr txBox="1"/>
          <p:nvPr/>
        </p:nvSpPr>
        <p:spPr>
          <a:xfrm>
            <a:off x="4756599" y="2458941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522429-7FA8-44D7-BFC6-1FB197F119F0}"/>
              </a:ext>
            </a:extLst>
          </p:cNvPr>
          <p:cNvSpPr txBox="1"/>
          <p:nvPr/>
        </p:nvSpPr>
        <p:spPr>
          <a:xfrm>
            <a:off x="4756599" y="3071976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B9F101-964B-4A49-8319-18FC0EF91A3B}"/>
              </a:ext>
            </a:extLst>
          </p:cNvPr>
          <p:cNvSpPr txBox="1"/>
          <p:nvPr/>
        </p:nvSpPr>
        <p:spPr>
          <a:xfrm>
            <a:off x="4756599" y="3718307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FC48C9-717B-4F8C-9FA8-38D8D07CC249}"/>
              </a:ext>
            </a:extLst>
          </p:cNvPr>
          <p:cNvSpPr txBox="1"/>
          <p:nvPr/>
        </p:nvSpPr>
        <p:spPr>
          <a:xfrm>
            <a:off x="8213043" y="1275614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593724-7F46-4F91-9317-D9F6E9449504}"/>
              </a:ext>
            </a:extLst>
          </p:cNvPr>
          <p:cNvSpPr txBox="1"/>
          <p:nvPr/>
        </p:nvSpPr>
        <p:spPr>
          <a:xfrm>
            <a:off x="8213043" y="1854477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10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CFC8C1-7570-4AA8-BB9C-0530B0250A53}"/>
              </a:ext>
            </a:extLst>
          </p:cNvPr>
          <p:cNvSpPr txBox="1"/>
          <p:nvPr/>
        </p:nvSpPr>
        <p:spPr>
          <a:xfrm>
            <a:off x="8213043" y="2458940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15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C22AEF-5481-4AD6-A512-DF34BFA02A09}"/>
              </a:ext>
            </a:extLst>
          </p:cNvPr>
          <p:cNvSpPr txBox="1"/>
          <p:nvPr/>
        </p:nvSpPr>
        <p:spPr>
          <a:xfrm>
            <a:off x="8314643" y="3111860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20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448C08-7CDA-49D9-8498-7B29C4EDE0EE}"/>
              </a:ext>
            </a:extLst>
          </p:cNvPr>
          <p:cNvSpPr txBox="1"/>
          <p:nvPr/>
        </p:nvSpPr>
        <p:spPr>
          <a:xfrm>
            <a:off x="8301099" y="3642266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25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4319C2-2299-4C2E-87FF-82B2A0D29EB1}"/>
              </a:ext>
            </a:extLst>
          </p:cNvPr>
          <p:cNvSpPr txBox="1"/>
          <p:nvPr/>
        </p:nvSpPr>
        <p:spPr>
          <a:xfrm>
            <a:off x="10679657" y="1208146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30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F16BEB-7EA5-46A4-9807-08297195342A}"/>
              </a:ext>
            </a:extLst>
          </p:cNvPr>
          <p:cNvSpPr txBox="1"/>
          <p:nvPr/>
        </p:nvSpPr>
        <p:spPr>
          <a:xfrm>
            <a:off x="10667900" y="1874126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35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EE0949-00DF-443A-8E75-31DC08565784}"/>
              </a:ext>
            </a:extLst>
          </p:cNvPr>
          <p:cNvSpPr txBox="1"/>
          <p:nvPr/>
        </p:nvSpPr>
        <p:spPr>
          <a:xfrm>
            <a:off x="10620628" y="2520457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40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3F5884-071C-46BA-95C1-B336FD3DF66C}"/>
              </a:ext>
            </a:extLst>
          </p:cNvPr>
          <p:cNvSpPr txBox="1"/>
          <p:nvPr/>
        </p:nvSpPr>
        <p:spPr>
          <a:xfrm>
            <a:off x="10667899" y="3100805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srgbClr val="FF0000"/>
                </a:solidFill>
                <a:latin typeface="Calibri"/>
              </a:rPr>
              <a:t>45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A89471-4F25-4B09-8FB3-1A5211E0139F}"/>
              </a:ext>
            </a:extLst>
          </p:cNvPr>
          <p:cNvSpPr txBox="1"/>
          <p:nvPr/>
        </p:nvSpPr>
        <p:spPr>
          <a:xfrm>
            <a:off x="10731530" y="3637213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srgbClr val="FF0000"/>
                </a:solidFill>
                <a:latin typeface="Calibri"/>
              </a:rPr>
              <a:t>50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273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2AE1A2-9186-40F2-8E94-A83E6A532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5502" r="18414" b="80953"/>
          <a:stretch/>
        </p:blipFill>
        <p:spPr>
          <a:xfrm>
            <a:off x="295958" y="246743"/>
            <a:ext cx="11600083" cy="2993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694F43-8D91-4C9A-B564-EA07EEF10E67}"/>
              </a:ext>
            </a:extLst>
          </p:cNvPr>
          <p:cNvSpPr txBox="1"/>
          <p:nvPr/>
        </p:nvSpPr>
        <p:spPr>
          <a:xfrm>
            <a:off x="3753170" y="1261102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9F49F-2F63-42A8-A4E0-7F443FE29C2D}"/>
              </a:ext>
            </a:extLst>
          </p:cNvPr>
          <p:cNvSpPr txBox="1"/>
          <p:nvPr/>
        </p:nvSpPr>
        <p:spPr>
          <a:xfrm>
            <a:off x="2980898" y="1927542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4574D-9E33-4C70-9171-24E6C78C214F}"/>
              </a:ext>
            </a:extLst>
          </p:cNvPr>
          <p:cNvSpPr txBox="1"/>
          <p:nvPr/>
        </p:nvSpPr>
        <p:spPr>
          <a:xfrm>
            <a:off x="7300689" y="1281211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5677CB-EBA4-44FA-B6E9-3BCE114C91A7}"/>
              </a:ext>
            </a:extLst>
          </p:cNvPr>
          <p:cNvSpPr txBox="1"/>
          <p:nvPr/>
        </p:nvSpPr>
        <p:spPr>
          <a:xfrm>
            <a:off x="8229603" y="1937597"/>
            <a:ext cx="11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41104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969</TotalTime>
  <Words>235</Words>
  <Application>Microsoft Office PowerPoint</Application>
  <PresentationFormat>Widescreen</PresentationFormat>
  <Paragraphs>139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HP001</vt:lpstr>
      <vt:lpstr>ITC Avant Garde Std Bk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9Slide</cp:lastModifiedBy>
  <cp:revision>405</cp:revision>
  <dcterms:created xsi:type="dcterms:W3CDTF">2021-01-08T03:00:40Z</dcterms:created>
  <dcterms:modified xsi:type="dcterms:W3CDTF">2022-07-25T00:34:10Z</dcterms:modified>
  <cp:category>9Slide.vn</cp:category>
</cp:coreProperties>
</file>